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73" r:id="rId4"/>
    <p:sldId id="258" r:id="rId5"/>
    <p:sldId id="269" r:id="rId6"/>
    <p:sldId id="268" r:id="rId7"/>
    <p:sldId id="271" r:id="rId8"/>
    <p:sldId id="265" r:id="rId9"/>
    <p:sldId id="270" r:id="rId10"/>
    <p:sldId id="272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37E4-B3F8-4871-9EFB-AC4E5EA3AE48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CF9A-D808-45A8-AA13-3C7643F7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37E4-B3F8-4871-9EFB-AC4E5EA3AE48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CF9A-D808-45A8-AA13-3C7643F7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37E4-B3F8-4871-9EFB-AC4E5EA3AE48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CF9A-D808-45A8-AA13-3C7643F7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37E4-B3F8-4871-9EFB-AC4E5EA3AE48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CF9A-D808-45A8-AA13-3C7643F7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37E4-B3F8-4871-9EFB-AC4E5EA3AE48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CF9A-D808-45A8-AA13-3C7643F7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37E4-B3F8-4871-9EFB-AC4E5EA3AE48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CF9A-D808-45A8-AA13-3C7643F7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37E4-B3F8-4871-9EFB-AC4E5EA3AE48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CF9A-D808-45A8-AA13-3C7643F7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37E4-B3F8-4871-9EFB-AC4E5EA3AE48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CF9A-D808-45A8-AA13-3C7643F7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37E4-B3F8-4871-9EFB-AC4E5EA3AE48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CF9A-D808-45A8-AA13-3C7643F7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37E4-B3F8-4871-9EFB-AC4E5EA3AE48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CF9A-D808-45A8-AA13-3C7643F7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37E4-B3F8-4871-9EFB-AC4E5EA3AE48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ECF9A-D808-45A8-AA13-3C7643F7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C37E4-B3F8-4871-9EFB-AC4E5EA3AE48}" type="datetimeFigureOut">
              <a:rPr lang="ru-RU" smtClean="0"/>
              <a:pPr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ECF9A-D808-45A8-AA13-3C7643F7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osystema.ru/07referats/slovgeo/883.htm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36.beon.ru/1/0/350001/44/12164644/261890.jpe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33375"/>
            <a:ext cx="8229600" cy="719138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268413"/>
            <a:ext cx="8229600" cy="4886325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ru-RU" sz="2400" b="1" i="1" dirty="0" smtClean="0">
                <a:latin typeface="Monotype Corsiva" pitchFamily="66" charset="0"/>
              </a:rPr>
              <a:t>Я имею подошву и склон, а моя вершина так высоко поднялась в небо, что даже пришлось одеть белую шапку. 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b="1" i="1" dirty="0" smtClean="0">
                <a:latin typeface="Monotype Corsiva" pitchFamily="66" charset="0"/>
              </a:rPr>
              <a:t>                                                           </a:t>
            </a:r>
            <a:r>
              <a:rPr lang="ru-RU" sz="2800" b="1" i="1" dirty="0" smtClean="0">
                <a:latin typeface="Monotype Corsiva" pitchFamily="66" charset="0"/>
              </a:rPr>
              <a:t>(Гора.)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ru-RU" sz="2400" b="1" i="1" dirty="0" smtClean="0">
                <a:latin typeface="Monotype Corsiva" pitchFamily="66" charset="0"/>
              </a:rPr>
              <a:t>У меня тоже есть подошва, пологий склон и вершина. 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b="1" i="1" dirty="0" smtClean="0">
                <a:latin typeface="Monotype Corsiva" pitchFamily="66" charset="0"/>
              </a:rPr>
              <a:t>                                                            </a:t>
            </a:r>
            <a:r>
              <a:rPr lang="ru-RU" sz="2800" b="1" i="1" dirty="0" smtClean="0">
                <a:latin typeface="Monotype Corsiva" pitchFamily="66" charset="0"/>
              </a:rPr>
              <a:t>(Холм.)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ru-RU" sz="2400" b="1" i="1" dirty="0" smtClean="0">
                <a:latin typeface="Monotype Corsiva" pitchFamily="66" charset="0"/>
              </a:rPr>
              <a:t>Меня создал человек, я распространяю тучи пыли и могу гореть. 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b="1" i="1" dirty="0" smtClean="0">
                <a:latin typeface="Monotype Corsiva" pitchFamily="66" charset="0"/>
              </a:rPr>
              <a:t>                                                         </a:t>
            </a:r>
            <a:r>
              <a:rPr lang="ru-RU" sz="2800" b="1" i="1" dirty="0" smtClean="0">
                <a:latin typeface="Monotype Corsiva" pitchFamily="66" charset="0"/>
              </a:rPr>
              <a:t>(Террикон.)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ru-RU" sz="2400" b="1" i="1" dirty="0" smtClean="0">
                <a:latin typeface="Monotype Corsiva" pitchFamily="66" charset="0"/>
              </a:rPr>
              <a:t>Я - углубление на земной поверхности, у меня пологий склон, меня покрывают трава и кустарник. 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b="1" i="1" dirty="0" smtClean="0">
                <a:latin typeface="Monotype Corsiva" pitchFamily="66" charset="0"/>
              </a:rPr>
              <a:t>                                                          </a:t>
            </a:r>
            <a:r>
              <a:rPr lang="ru-RU" sz="2800" b="1" i="1" dirty="0" smtClean="0">
                <a:latin typeface="Monotype Corsiva" pitchFamily="66" charset="0"/>
              </a:rPr>
              <a:t>(Балка.)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ru-RU" sz="2400" b="1" i="1" dirty="0" smtClean="0">
                <a:latin typeface="Monotype Corsiva" pitchFamily="66" charset="0"/>
              </a:rPr>
              <a:t>Я тоже углубление, нахожусь на краю поля, а образовался от неправильного распахивания земли.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b="1" i="1" dirty="0" smtClean="0">
                <a:latin typeface="Monotype Corsiva" pitchFamily="66" charset="0"/>
              </a:rPr>
              <a:t>                                                          </a:t>
            </a:r>
            <a:r>
              <a:rPr lang="ru-RU" sz="2800" b="1" i="1" dirty="0" smtClean="0">
                <a:latin typeface="Monotype Corsiva" pitchFamily="66" charset="0"/>
              </a:rPr>
              <a:t>(Овраг.)</a:t>
            </a:r>
          </a:p>
        </p:txBody>
      </p:sp>
      <p:sp>
        <p:nvSpPr>
          <p:cNvPr id="47108" name="WordArt 4"/>
          <p:cNvSpPr>
            <a:spLocks noChangeArrowheads="1" noChangeShapeType="1" noTextEdit="1"/>
          </p:cNvSpPr>
          <p:nvPr/>
        </p:nvSpPr>
        <p:spPr bwMode="auto">
          <a:xfrm>
            <a:off x="1187450" y="188913"/>
            <a:ext cx="6480175" cy="1181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i="1" kern="10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Игра «Узнай меня»</a:t>
            </a:r>
          </a:p>
        </p:txBody>
      </p:sp>
      <p:sp>
        <p:nvSpPr>
          <p:cNvPr id="16386" name="AutoShape 2" descr="https://arhivurokov.ru/multiurok/html/2017/06/13/s_593fd28935853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убы: Обская и Беломорские"/>
          <p:cNvPicPr>
            <a:picLocks noChangeAspect="1" noChangeArrowheads="1"/>
          </p:cNvPicPr>
          <p:nvPr/>
        </p:nvPicPr>
        <p:blipFill>
          <a:blip r:embed="rId2"/>
          <a:srcRect l="49286"/>
          <a:stretch>
            <a:fillRect/>
          </a:stretch>
        </p:blipFill>
        <p:spPr bwMode="auto">
          <a:xfrm>
            <a:off x="142844" y="714357"/>
            <a:ext cx="8643998" cy="61436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142852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ГУБА</a:t>
            </a:r>
            <a:r>
              <a:rPr lang="ru-RU" sz="4000" dirty="0" smtClean="0"/>
              <a:t> — морской залив в </a:t>
            </a:r>
            <a:r>
              <a:rPr lang="ru-RU" sz="4000" dirty="0" smtClean="0">
                <a:hlinkClick r:id="rId3"/>
              </a:rPr>
              <a:t>устье</a:t>
            </a:r>
            <a:r>
              <a:rPr lang="ru-RU" sz="4000" dirty="0" smtClean="0"/>
              <a:t> реки.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42910" y="615553"/>
            <a:ext cx="828680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1  +   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Оценка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- без ошибок 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2  – 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-  1 ошибка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3  + 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-  2 или 3 ошибки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4  + 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5  – 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6  +  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7  -- 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8  --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Картинка 13 из 525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4643438" cy="6896965"/>
          </a:xfrm>
          <a:prstGeom prst="rect">
            <a:avLst/>
          </a:prstGeom>
        </p:spPr>
      </p:pic>
      <p:pic>
        <p:nvPicPr>
          <p:cNvPr id="3" name="Содержимое 3" descr="65226959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75730" y="857232"/>
            <a:ext cx="4468270" cy="400052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https://arhivurokov.ru/multiurok/html/2017/06/13/s_593fd28935853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https://arhivurokov.ru/multiurok/html/2017/06/13/s_593fd28935853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6" name="AutoShape 6" descr="https://arhivurokov.ru/multiurok/html/2017/06/13/s_593fd28935853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8" name="AutoShape 8" descr="https://arhivurokov.ru/multiurok/html/2017/06/13/s_593fd28935853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0" name="AutoShape 10" descr="https://arhivurokov.ru/multiurok/html/2017/06/13/s_593fd28935853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2" name="AutoShape 12" descr="https://arhivurokov.ru/multiurok/html/2017/06/13/s_593fd28935853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4" name="Picture 14" descr="http://mypresentation.ru/documents/d430914d7d5631395e450b6ee3be0374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"/>
            <a:ext cx="9001156" cy="6750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1901412"/>
            <a:ext cx="842968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урока: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1.Узнать, какие реки  есть в нашем крае.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2.Понять,</a:t>
            </a:r>
            <a:r>
              <a:rPr kumimoji="0" lang="ru-RU" sz="4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  можно сохранить водные богатства.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428604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Тема «Водные богатства нашего края» 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611188" y="357188"/>
            <a:ext cx="82089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66725" algn="l"/>
              </a:tabLst>
            </a:pPr>
            <a:r>
              <a:rPr lang="ru-RU" sz="2800">
                <a:latin typeface="Constantia" pitchFamily="18" charset="0"/>
              </a:rPr>
              <a:t>Река Северная Двина</a:t>
            </a:r>
          </a:p>
        </p:txBody>
      </p:sp>
      <p:pic>
        <p:nvPicPr>
          <p:cNvPr id="18435" name="Picture 5" descr="http://im2-tub-ru.yandex.net/i?id=416245850-2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928688"/>
            <a:ext cx="4429125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7" descr="http://im6-tub-ru.yandex.net/i?id=212173299-02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3071813"/>
            <a:ext cx="4643437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upload.wikimedia.org/wikipedia/commons/thumb/2/23/Severnaya_Dvina.svg/800px-Severnaya_Dvina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0"/>
            <a:ext cx="8150449" cy="60007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6000768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Схема бассейна Северной Двины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dirty="0" smtClean="0">
                <a:latin typeface="Constantia" pitchFamily="18" charset="0"/>
              </a:rPr>
              <a:t>  река Мезень</a:t>
            </a:r>
          </a:p>
        </p:txBody>
      </p:sp>
      <p:pic>
        <p:nvPicPr>
          <p:cNvPr id="22531" name="Picture 6" descr="http://fyodors.narod.ru/images/cos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143000"/>
            <a:ext cx="557688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8" descr="http://b1.imgsrc.ru/s/stereometria/8/10183138nM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06888" y="3643313"/>
            <a:ext cx="4837112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imia\Desktop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himia\Desktop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dirty="0" smtClean="0">
                <a:latin typeface="Constantia" pitchFamily="18" charset="0"/>
              </a:rPr>
              <a:t>река Онега</a:t>
            </a:r>
          </a:p>
        </p:txBody>
      </p:sp>
      <p:pic>
        <p:nvPicPr>
          <p:cNvPr id="21507" name="Picture 6" descr="http://im4-tub-ru.yandex.net/i?id=482259622-62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357313"/>
            <a:ext cx="4500562" cy="297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8" descr="http://im4-tub-ru.yandex.net/i?id=206723756-55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3571875"/>
            <a:ext cx="44799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174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  река Мезень</vt:lpstr>
      <vt:lpstr>Слайд 8</vt:lpstr>
      <vt:lpstr>река Онега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28</cp:revision>
  <dcterms:created xsi:type="dcterms:W3CDTF">2018-04-09T17:32:40Z</dcterms:created>
  <dcterms:modified xsi:type="dcterms:W3CDTF">2018-04-19T19:29:02Z</dcterms:modified>
</cp:coreProperties>
</file>